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7ef2470f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54176ae5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4d6b0b84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2ec12ed1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ce8b352.jpe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154d31d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67f01599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431a251e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697af6fc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7ed507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6d3f8442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65044116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7a4d3f29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656ddb79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f6418f5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74a284b7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59b74633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f61ec49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65dfb482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41c3f70e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35412fa2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2890d9dd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3dcf50f9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75cd2b22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70cb0199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1fd61da9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22355293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5ac04270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4a9e4ffe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5f95d2f7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654d8727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52844e44566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52866884edf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Yearly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5 Year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$76,330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$470,109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$390,722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5 Year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$10,756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$651,840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5 Year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892222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$3,571,005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$534,800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$65,113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5 Year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Introduction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892222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$48,391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$3,182,012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$212,246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5 Year Analysis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884173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5 Year Analysis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$36,833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$40,234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5 Year Analysis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5 Year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$39,700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5 Year Analysis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$25,515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5 Year Analysis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$46,823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582946"/>
                <a:gridCol w="892222"/>
                <a:gridCol w="534787"/>
              </a:tblGrid>
              <a:tr h="31104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5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$38,837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$366,177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$576,828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$2,691,675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$38,083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$21,206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$544,001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$43,847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5 Year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892222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$66,625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$331,329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$3,909,650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2021-01-25T14:19:11Z</dcterms:modified>
  <cp:category/>
</cp:coreProperties>
</file>